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6/22/2022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E049F9-42B0-4B6D-17BC-0C26D5D63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71155"/>
            <a:ext cx="8825658" cy="2063932"/>
          </a:xfrm>
        </p:spPr>
        <p:txBody>
          <a:bodyPr/>
          <a:lstStyle/>
          <a:p>
            <a:pPr algn="ctr"/>
            <a:r>
              <a:rPr lang="sl-SI" b="1" dirty="0">
                <a:solidFill>
                  <a:srgbClr val="92D050"/>
                </a:solidFill>
              </a:rPr>
              <a:t>CIPER, KOT SMO GA MI SPOZNALI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4A60A35-13DF-4716-441A-49E536B39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605350"/>
            <a:ext cx="8825658" cy="1463040"/>
          </a:xfrm>
        </p:spPr>
        <p:txBody>
          <a:bodyPr>
            <a:noAutofit/>
          </a:bodyPr>
          <a:lstStyle/>
          <a:p>
            <a:r>
              <a:rPr lang="sl-SI" sz="3200" b="1" dirty="0">
                <a:solidFill>
                  <a:srgbClr val="00B0F0"/>
                </a:solidFill>
              </a:rPr>
              <a:t>TOMAŽ KERT</a:t>
            </a:r>
          </a:p>
          <a:p>
            <a:r>
              <a:rPr lang="sl-SI" sz="3200" b="1" dirty="0">
                <a:solidFill>
                  <a:srgbClr val="00B0F0"/>
                </a:solidFill>
              </a:rPr>
              <a:t>NIK KOVAČIČ</a:t>
            </a:r>
          </a:p>
          <a:p>
            <a:r>
              <a:rPr lang="sl-SI" sz="3200" b="1" dirty="0">
                <a:solidFill>
                  <a:srgbClr val="00B0F0"/>
                </a:solidFill>
              </a:rPr>
              <a:t>TJAŽ POLANŠEK</a:t>
            </a:r>
          </a:p>
          <a:p>
            <a:r>
              <a:rPr lang="sl-SI" sz="3200" b="1" dirty="0">
                <a:solidFill>
                  <a:srgbClr val="00B0F0"/>
                </a:solidFill>
              </a:rPr>
              <a:t>MIHA AŽNOH</a:t>
            </a:r>
          </a:p>
        </p:txBody>
      </p:sp>
    </p:spTree>
    <p:extLst>
      <p:ext uri="{BB962C8B-B14F-4D97-AF65-F5344CB8AC3E}">
        <p14:creationId xmlns:p14="http://schemas.microsoft.com/office/powerpoint/2010/main" val="322904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CA78E1-831B-1D35-525B-0580D4ECC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NASTANITEV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61DBFBA-1095-DB0C-EF17-5F9C71C91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8" y="2603500"/>
            <a:ext cx="9536476" cy="34163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slabo vzdrževanje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slaba oprema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slab vodni pritisk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nepravičnost do stanovalcev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4FCDB4-106C-FC97-5C0A-585A8D034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645" y="669017"/>
            <a:ext cx="4440514" cy="332609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9B71398-05D4-9F68-7175-A31EB894D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935" y="4038903"/>
            <a:ext cx="4206599" cy="280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4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6DDED-E3A9-5A65-CB6F-F8F548AE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PLAŽA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9A4BEF-327E-CB46-3CEF-EF76C95FE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urejene plaže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čisto morje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ni gneče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velika izbira plaž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igrišča na plažah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1A76CC2-828C-245E-D0D8-44C6F911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5303" y="800873"/>
            <a:ext cx="4609272" cy="258119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F35F8C0-8ECD-AF79-38B2-14F8BE67D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4440514" cy="33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14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95278D-0BB6-D6A7-B29F-84579930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ZAKLJUČEK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FFBAE6-2B57-128E-559C-C57534305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154" y="2159726"/>
            <a:ext cx="8825659" cy="3267892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Solidna država, ampak ljudje so malo preveč umirjeni, ljudje imajo počasnejši ritem življenja.</a:t>
            </a:r>
          </a:p>
          <a:p>
            <a:r>
              <a:rPr lang="sl-SI" sz="2800" b="1" dirty="0">
                <a:solidFill>
                  <a:srgbClr val="00B050"/>
                </a:solidFill>
              </a:rPr>
              <a:t>Turistično se zelo hitro razvija, veliko lepih deklet.</a:t>
            </a:r>
          </a:p>
          <a:p>
            <a:r>
              <a:rPr lang="sl-SI" sz="2800" b="1" dirty="0">
                <a:solidFill>
                  <a:srgbClr val="0070C0"/>
                </a:solidFill>
              </a:rPr>
              <a:t>Zvečer se mesto prebudi.</a:t>
            </a:r>
          </a:p>
        </p:txBody>
      </p:sp>
      <p:pic>
        <p:nvPicPr>
          <p:cNvPr id="1026" name="Picture 2" descr="Guaba Beach Bar | Top 100 Clubs 2020 | DJMag.com">
            <a:extLst>
              <a:ext uri="{FF2B5EF4-FFF2-40B4-BE49-F238E27FC236}">
                <a16:creationId xmlns:a16="http://schemas.microsoft.com/office/drawing/2014/main" id="{91CB27F8-837E-44E7-9338-710A44FB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92807"/>
            <a:ext cx="5399015" cy="271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47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517053-2388-07BB-66A9-D97157E42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NEKAJ O CIPRU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A920FC1-2D0F-1F3F-EF32-1EE03F68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78" y="2281646"/>
            <a:ext cx="9597436" cy="3738154"/>
          </a:xfrm>
        </p:spPr>
        <p:txBody>
          <a:bodyPr>
            <a:no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glavno mesto: Nikozija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št. prebivalcev:  1.200.000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BDP na prebivalca: 27.000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uradna jezika: grščina in turščina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predsednik: </a:t>
            </a:r>
            <a:r>
              <a:rPr lang="sl-SI" sz="2800" b="1" dirty="0" err="1">
                <a:solidFill>
                  <a:srgbClr val="FF0000"/>
                </a:solidFill>
              </a:rPr>
              <a:t>Nikos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Anastasiades</a:t>
            </a:r>
            <a:endParaRPr lang="sl-SI" sz="2800" b="1" dirty="0">
              <a:solidFill>
                <a:srgbClr val="FF0000"/>
              </a:solidFill>
            </a:endParaRPr>
          </a:p>
          <a:p>
            <a:r>
              <a:rPr lang="sl-SI" sz="2800" b="1" dirty="0">
                <a:solidFill>
                  <a:srgbClr val="FF0000"/>
                </a:solidFill>
              </a:rPr>
              <a:t>površina: 9.251km</a:t>
            </a:r>
            <a:r>
              <a:rPr lang="sl-SI" sz="2800" b="1" baseline="30000" dirty="0">
                <a:solidFill>
                  <a:srgbClr val="FF0000"/>
                </a:solidFill>
              </a:rPr>
              <a:t>2</a:t>
            </a:r>
            <a:endParaRPr lang="sl-SI" sz="2800" b="1" dirty="0">
              <a:solidFill>
                <a:srgbClr val="FF0000"/>
              </a:solidFill>
            </a:endParaRPr>
          </a:p>
          <a:p>
            <a:r>
              <a:rPr lang="sl-SI" sz="2800" b="1" dirty="0">
                <a:solidFill>
                  <a:srgbClr val="FF0000"/>
                </a:solidFill>
              </a:rPr>
              <a:t>himna: grška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8108D7F-5959-0427-0EBE-95BAA0F96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726" y="1943641"/>
            <a:ext cx="3948320" cy="232572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3DDA59-6338-CA2B-FE42-2A14B0687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265" y="4494408"/>
            <a:ext cx="3283847" cy="21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5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96901-39E9-ADAA-2376-D8CAECFB9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ZGODOVINA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1E8B31-7AFE-F01D-5678-C54FDEB94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138" y="2603500"/>
            <a:ext cx="9536476" cy="3416300"/>
          </a:xfrm>
        </p:spPr>
        <p:txBody>
          <a:bodyPr/>
          <a:lstStyle/>
          <a:p>
            <a:r>
              <a:rPr lang="sl-SI" sz="2800" b="1" dirty="0">
                <a:solidFill>
                  <a:srgbClr val="FF0000"/>
                </a:solidFill>
              </a:rPr>
              <a:t>osamosvojitev: 1. okt. 1960 odcepitev od GB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pridružitev EU: 1. maj 2004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euro: 2008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v preteklosti: poljedelstvo, živinoreja, lončarstvo in vinogradništvo</a:t>
            </a:r>
          </a:p>
          <a:p>
            <a:endParaRPr lang="sl-SI" sz="2800" b="1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BCD44D9-434F-3623-8D49-E8BBD195E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194" y="1910932"/>
            <a:ext cx="3016189" cy="207088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A3A6B37-0F4E-8B4C-43D4-D9669DE24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816" y="4815840"/>
            <a:ext cx="4835933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DFF5AF-04F6-F459-FC4B-A36B6556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GEOGRAFIJA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4025A0-D5F8-7857-1A44-BE02648D0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8" y="2386149"/>
            <a:ext cx="9414556" cy="3633651"/>
          </a:xfrm>
        </p:spPr>
        <p:txBody>
          <a:bodyPr/>
          <a:lstStyle/>
          <a:p>
            <a:r>
              <a:rPr lang="sl-SI" sz="2800" b="1" dirty="0">
                <a:solidFill>
                  <a:srgbClr val="FF0000"/>
                </a:solidFill>
              </a:rPr>
              <a:t>tretji največji otok v Sredozemskem morju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sosednji državi: Libanon in Sirija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gorovje: </a:t>
            </a:r>
            <a:r>
              <a:rPr lang="sl-SI" sz="2800" b="1" dirty="0" err="1">
                <a:solidFill>
                  <a:srgbClr val="FF0000"/>
                </a:solidFill>
              </a:rPr>
              <a:t>Troodos</a:t>
            </a:r>
            <a:endParaRPr lang="sl-SI" sz="2800" b="1" dirty="0">
              <a:solidFill>
                <a:srgbClr val="FF0000"/>
              </a:solidFill>
            </a:endParaRPr>
          </a:p>
          <a:p>
            <a:r>
              <a:rPr lang="sl-SI" sz="2800" b="1" dirty="0">
                <a:solidFill>
                  <a:srgbClr val="FF0000"/>
                </a:solidFill>
              </a:rPr>
              <a:t>podnebje: subtropsko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najvišja gora: </a:t>
            </a:r>
            <a:r>
              <a:rPr lang="sl-SI" sz="2800" b="1" dirty="0" err="1">
                <a:solidFill>
                  <a:srgbClr val="FF0000"/>
                </a:solidFill>
              </a:rPr>
              <a:t>Olimpos</a:t>
            </a:r>
            <a:endParaRPr lang="sl-SI" sz="2800" b="1" dirty="0">
              <a:solidFill>
                <a:srgbClr val="FF0000"/>
              </a:solidFill>
            </a:endParaRPr>
          </a:p>
          <a:p>
            <a:r>
              <a:rPr lang="sl-SI" sz="2800" b="1" dirty="0">
                <a:solidFill>
                  <a:srgbClr val="FF0000"/>
                </a:solidFill>
              </a:rPr>
              <a:t>pomanjkanje vode</a:t>
            </a:r>
          </a:p>
          <a:p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68264B0-31C7-F8F3-CFB2-74FD3DCAC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693" y="3014671"/>
            <a:ext cx="3999672" cy="22398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975EC25-9264-AE58-8E0E-5B1B0A4CC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9235" y="5362575"/>
            <a:ext cx="34766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4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304CD9-0458-D9FB-82ED-0A134023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GOSPODARSTVO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368A24-0DB6-7F8E-1345-F880948B5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18" y="2377440"/>
            <a:ext cx="9658396" cy="3695369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kriza leta 2012; uničenje gospodarstva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stopnja brezposelnosti: 3.4 %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pomembni dejavnosti; bančništvo in trgovska mornarica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št. poklicno aktivnih: 360.000</a:t>
            </a:r>
          </a:p>
          <a:p>
            <a:endParaRPr lang="sl-SI" sz="2800" b="1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27519BF-F1A9-F87F-CAB8-961D572A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35" y="4042962"/>
            <a:ext cx="3971360" cy="26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5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CC39EC-4D60-9A09-A3C5-17055A75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KULTURA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040CD7-8E35-80D5-A299-07130D85F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70" y="2603500"/>
            <a:ext cx="9301344" cy="3416300"/>
          </a:xfrm>
        </p:spPr>
        <p:txBody>
          <a:bodyPr>
            <a:normAutofit/>
          </a:bodyPr>
          <a:lstStyle/>
          <a:p>
            <a:r>
              <a:rPr lang="sl-SI" sz="2800" b="1" dirty="0" err="1">
                <a:solidFill>
                  <a:srgbClr val="FF0000"/>
                </a:solidFill>
              </a:rPr>
              <a:t>Limasolski</a:t>
            </a:r>
            <a:r>
              <a:rPr lang="sl-SI" sz="2800" b="1" dirty="0">
                <a:solidFill>
                  <a:srgbClr val="FF0000"/>
                </a:solidFill>
              </a:rPr>
              <a:t> karneval</a:t>
            </a:r>
          </a:p>
          <a:p>
            <a:r>
              <a:rPr lang="sl-SI" sz="2800" b="1" dirty="0" err="1">
                <a:solidFill>
                  <a:srgbClr val="FF0000"/>
                </a:solidFill>
              </a:rPr>
              <a:t>Lefkarska</a:t>
            </a:r>
            <a:r>
              <a:rPr lang="sl-SI" sz="2800" b="1" dirty="0">
                <a:solidFill>
                  <a:srgbClr val="FF0000"/>
                </a:solidFill>
              </a:rPr>
              <a:t> čipka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ciprski filigran</a:t>
            </a:r>
          </a:p>
          <a:p>
            <a:r>
              <a:rPr lang="sl-SI" sz="2800" b="1" dirty="0" err="1">
                <a:solidFill>
                  <a:srgbClr val="FF0000"/>
                </a:solidFill>
              </a:rPr>
              <a:t>Sousta</a:t>
            </a:r>
            <a:r>
              <a:rPr lang="sl-SI" sz="2800" b="1" dirty="0">
                <a:solidFill>
                  <a:srgbClr val="FF0000"/>
                </a:solidFill>
              </a:rPr>
              <a:t>, </a:t>
            </a:r>
            <a:r>
              <a:rPr lang="sl-SI" sz="2800" b="1" dirty="0" err="1">
                <a:solidFill>
                  <a:srgbClr val="FF0000"/>
                </a:solidFill>
              </a:rPr>
              <a:t>Tatsia</a:t>
            </a:r>
            <a:r>
              <a:rPr lang="sl-SI" sz="2800" b="1" dirty="0">
                <a:solidFill>
                  <a:srgbClr val="FF0000"/>
                </a:solidFill>
              </a:rPr>
              <a:t>, </a:t>
            </a:r>
            <a:r>
              <a:rPr lang="sl-SI" sz="2800" b="1" dirty="0" err="1">
                <a:solidFill>
                  <a:srgbClr val="FF0000"/>
                </a:solidFill>
              </a:rPr>
              <a:t>Zeibekikos</a:t>
            </a:r>
            <a:r>
              <a:rPr lang="sl-SI" sz="2800" b="1" dirty="0">
                <a:solidFill>
                  <a:srgbClr val="FF0000"/>
                </a:solidFill>
              </a:rPr>
              <a:t> …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ciprsko zelje-cvetača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D34A02B-C34B-BACB-9304-BECD9FF4E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914" y="2255520"/>
            <a:ext cx="3504132" cy="251899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66D21DE-9A7F-3D22-D6F8-AD60715D7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433" y="4774511"/>
            <a:ext cx="2316481" cy="18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33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98B27-B417-3AA6-5DF3-0962BA59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ZNAMENITOSTI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EBC122-4DB9-ECF0-0BA7-4B813824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82" y="2107474"/>
            <a:ext cx="9068909" cy="3886200"/>
          </a:xfrm>
        </p:spPr>
        <p:txBody>
          <a:bodyPr>
            <a:normAutofit/>
          </a:bodyPr>
          <a:lstStyle/>
          <a:p>
            <a:r>
              <a:rPr lang="sl-SI" sz="2800" b="1" dirty="0">
                <a:solidFill>
                  <a:srgbClr val="FF0000"/>
                </a:solidFill>
              </a:rPr>
              <a:t>samostan </a:t>
            </a:r>
            <a:r>
              <a:rPr lang="sl-SI" sz="2800" b="1" dirty="0" err="1">
                <a:solidFill>
                  <a:srgbClr val="FF0000"/>
                </a:solidFill>
              </a:rPr>
              <a:t>Agios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ioanis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  <a:r>
              <a:rPr lang="sl-SI" sz="2800" b="1" dirty="0" err="1">
                <a:solidFill>
                  <a:srgbClr val="FF0000"/>
                </a:solidFill>
              </a:rPr>
              <a:t>lambadistis</a:t>
            </a:r>
            <a:r>
              <a:rPr lang="sl-SI" sz="2800" b="1" dirty="0">
                <a:solidFill>
                  <a:srgbClr val="FF0000"/>
                </a:solidFill>
              </a:rPr>
              <a:t> 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Afroditina skala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grad </a:t>
            </a:r>
            <a:r>
              <a:rPr lang="sl-SI" sz="2800" b="1" dirty="0" err="1">
                <a:solidFill>
                  <a:srgbClr val="FF0000"/>
                </a:solidFill>
              </a:rPr>
              <a:t>Pafos</a:t>
            </a:r>
            <a:endParaRPr lang="sl-SI" sz="2800" b="1" dirty="0">
              <a:solidFill>
                <a:srgbClr val="FF0000"/>
              </a:solidFill>
            </a:endParaRPr>
          </a:p>
          <a:p>
            <a:r>
              <a:rPr lang="sl-SI" sz="2800" b="1" dirty="0">
                <a:solidFill>
                  <a:srgbClr val="FF0000"/>
                </a:solidFill>
              </a:rPr>
              <a:t>Salamis amfiteater</a:t>
            </a:r>
          </a:p>
          <a:p>
            <a:r>
              <a:rPr lang="sl-SI" sz="2800" b="1" dirty="0">
                <a:solidFill>
                  <a:srgbClr val="FF0000"/>
                </a:solidFill>
              </a:rPr>
              <a:t>beneške stene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3A59447-8F0C-8D86-6B64-AA3A1817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8172" y="2603500"/>
            <a:ext cx="3999672" cy="22398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646C002-8737-6604-3293-F08295422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557" y="4873133"/>
            <a:ext cx="3512615" cy="184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0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B5759-0FB1-ECA0-943C-75ACD71F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PRVI OBČUTKI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A00F25-F2AE-4EE2-494F-554D46305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310" y="2603500"/>
            <a:ext cx="9362304" cy="3416300"/>
          </a:xfrm>
        </p:spPr>
        <p:txBody>
          <a:bodyPr/>
          <a:lstStyle/>
          <a:p>
            <a:r>
              <a:rPr lang="sl-SI" sz="3200" b="1" dirty="0">
                <a:solidFill>
                  <a:srgbClr val="FF0000"/>
                </a:solidFill>
              </a:rPr>
              <a:t>umazano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ponekod zelo nerazvito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zastarela šola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neurejena kanalizacija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slab cestni sistem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0A2A95B-836E-333B-F099-C3A02576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886" y="973668"/>
            <a:ext cx="3764653" cy="28198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56D9850-4B31-6D0C-36F7-018C9DFDF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9" y="4083668"/>
            <a:ext cx="4026384" cy="26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9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BD7525-6881-F596-AE23-1D0B6E9A6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>
                <a:solidFill>
                  <a:srgbClr val="FFFF00"/>
                </a:solidFill>
              </a:rPr>
              <a:t>PRAKTIČNI POUK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A72110-92A2-6118-8F51-274302FE0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slaba organizacija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zdelano orodje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pomanjkljivi načrti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že znano delo</a:t>
            </a:r>
          </a:p>
          <a:p>
            <a:endParaRPr lang="sl-SI" sz="2400" dirty="0">
              <a:solidFill>
                <a:schemeClr val="tx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A19824D-A39D-A26F-7028-2073CBD36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442" y="1624310"/>
            <a:ext cx="4175471" cy="31275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0029543-D106-424E-B3D5-95D6821E0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851" y="4876799"/>
            <a:ext cx="3849188" cy="18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73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TM02900722[[fn=Ionska sejna soba]]</Template>
  <TotalTime>162</TotalTime>
  <Words>237</Words>
  <Application>Microsoft Office PowerPoint</Application>
  <PresentationFormat>Širokozaslonsko</PresentationFormat>
  <Paragraphs>69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Naelektrena sejna soba</vt:lpstr>
      <vt:lpstr>CIPER, KOT SMO GA MI SPOZNALI</vt:lpstr>
      <vt:lpstr>NEKAJ O CIPRU</vt:lpstr>
      <vt:lpstr>ZGODOVINA</vt:lpstr>
      <vt:lpstr>GEOGRAFIJA</vt:lpstr>
      <vt:lpstr>GOSPODARSTVO</vt:lpstr>
      <vt:lpstr>KULTURA</vt:lpstr>
      <vt:lpstr>ZNAMENITOSTI</vt:lpstr>
      <vt:lpstr>PRVI OBČUTKI</vt:lpstr>
      <vt:lpstr>PRAKTIČNI POUK</vt:lpstr>
      <vt:lpstr>NASTANITEV</vt:lpstr>
      <vt:lpstr>PLAŽA</vt:lpstr>
      <vt:lpstr>ZAKLJUČEK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CIPER KOT SMO GA MI SPOZNALI</dc:title>
  <dc:creator>Nik Kovačič</dc:creator>
  <cp:lastModifiedBy>Uporabnik</cp:lastModifiedBy>
  <cp:revision>20</cp:revision>
  <dcterms:created xsi:type="dcterms:W3CDTF">2022-06-08T12:09:45Z</dcterms:created>
  <dcterms:modified xsi:type="dcterms:W3CDTF">2022-06-22T14:25:41Z</dcterms:modified>
</cp:coreProperties>
</file>