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63BF-B9B3-1290-C8AE-56AA27844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ERASMUS+ CIPER</a:t>
            </a:r>
            <a:endParaRPr lang="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80AE4-ED87-2DC6-8795-90F32AF274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ShipCon</a:t>
            </a:r>
            <a:endParaRPr lang="" sz="3600" b="1" dirty="0"/>
          </a:p>
        </p:txBody>
      </p:sp>
    </p:spTree>
    <p:extLst>
      <p:ext uri="{BB962C8B-B14F-4D97-AF65-F5344CB8AC3E}">
        <p14:creationId xmlns:p14="http://schemas.microsoft.com/office/powerpoint/2010/main" val="4195489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A96E-E950-D72B-E30B-05C9DC32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RASTLINSTVO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FC6A5-B79B-E0BF-5FFE-C1D82237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745" y="2286000"/>
            <a:ext cx="10123055" cy="3581400"/>
          </a:xfrm>
        </p:spPr>
        <p:txBody>
          <a:bodyPr>
            <a:normAutofit/>
          </a:bodyPr>
          <a:lstStyle/>
          <a:p>
            <a:r>
              <a:rPr lang="sl-SI" sz="3200" b="1" dirty="0" err="1"/>
              <a:t>m</a:t>
            </a:r>
            <a:r>
              <a:rPr lang="en-GB" sz="3200" b="1" dirty="0" err="1" smtClean="0"/>
              <a:t>editeransko</a:t>
            </a:r>
            <a:endParaRPr lang="en-GB" sz="3200" b="1" dirty="0"/>
          </a:p>
          <a:p>
            <a:r>
              <a:rPr lang="sl-SI" sz="3200" b="1" dirty="0" err="1"/>
              <a:t>n</a:t>
            </a:r>
            <a:r>
              <a:rPr lang="en-GB" sz="3200" b="1" dirty="0" err="1" smtClean="0"/>
              <a:t>izke</a:t>
            </a:r>
            <a:r>
              <a:rPr lang="en-GB" sz="3200" b="1" dirty="0" smtClean="0"/>
              <a:t> </a:t>
            </a:r>
            <a:r>
              <a:rPr lang="en-GB" sz="3200" b="1" dirty="0" err="1"/>
              <a:t>trave</a:t>
            </a:r>
            <a:r>
              <a:rPr lang="en-GB" sz="3200" b="1" dirty="0"/>
              <a:t>, </a:t>
            </a:r>
            <a:r>
              <a:rPr lang="en-GB" sz="3200" b="1" dirty="0" err="1"/>
              <a:t>grmičevje</a:t>
            </a:r>
            <a:r>
              <a:rPr lang="en-GB" sz="3200" b="1" dirty="0"/>
              <a:t>, </a:t>
            </a:r>
            <a:r>
              <a:rPr lang="en-GB" sz="3200" b="1" dirty="0" err="1"/>
              <a:t>agrumi</a:t>
            </a:r>
            <a:endParaRPr lang="en-GB" sz="3200" b="1" dirty="0"/>
          </a:p>
          <a:p>
            <a:endParaRPr lang="" sz="32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100CF8-98D4-193D-EC82-FDCB85EC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810" y="685800"/>
            <a:ext cx="388659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00623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C846-CC23-D403-17C6-48AE3AC213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0777" y="301126"/>
            <a:ext cx="9601200" cy="1485900"/>
          </a:xfrm>
        </p:spPr>
        <p:txBody>
          <a:bodyPr/>
          <a:lstStyle/>
          <a:p>
            <a:r>
              <a:rPr lang="en-GB" b="1" dirty="0"/>
              <a:t>HRANA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C2091-387B-7473-4A24-DFB75434E01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1191491"/>
            <a:ext cx="10250055" cy="4176935"/>
          </a:xfrm>
        </p:spPr>
        <p:txBody>
          <a:bodyPr>
            <a:normAutofit/>
          </a:bodyPr>
          <a:lstStyle/>
          <a:p>
            <a:r>
              <a:rPr lang="sl-SI" sz="3200" b="1" dirty="0"/>
              <a:t>m</a:t>
            </a:r>
            <a:r>
              <a:rPr lang="en-GB" sz="3200" b="1" dirty="0" smtClean="0"/>
              <a:t>le</a:t>
            </a:r>
            <a:r>
              <a:rPr lang="sl-SI" sz="3200" b="1" dirty="0" smtClean="0"/>
              <a:t>č</a:t>
            </a:r>
            <a:r>
              <a:rPr lang="en-GB" sz="3200" b="1" dirty="0" err="1" smtClean="0"/>
              <a:t>ni</a:t>
            </a:r>
            <a:r>
              <a:rPr lang="en-GB" sz="3200" b="1" dirty="0" smtClean="0"/>
              <a:t> </a:t>
            </a:r>
            <a:r>
              <a:rPr lang="en-GB" sz="3200" b="1" dirty="0" err="1"/>
              <a:t>izdelki</a:t>
            </a:r>
            <a:r>
              <a:rPr lang="en-GB" sz="3200" b="1" dirty="0"/>
              <a:t>, </a:t>
            </a:r>
            <a:r>
              <a:rPr lang="en-GB" sz="3200" b="1" dirty="0" err="1"/>
              <a:t>siri</a:t>
            </a:r>
            <a:r>
              <a:rPr lang="en-GB" sz="3200" b="1" dirty="0"/>
              <a:t>, </a:t>
            </a:r>
            <a:r>
              <a:rPr lang="en-GB" sz="3200" b="1" dirty="0" err="1"/>
              <a:t>zelišča</a:t>
            </a:r>
            <a:r>
              <a:rPr lang="en-GB" sz="3200" b="1" dirty="0"/>
              <a:t>, </a:t>
            </a:r>
            <a:r>
              <a:rPr lang="en-GB" sz="3200" b="1" dirty="0" err="1"/>
              <a:t>kumare</a:t>
            </a:r>
            <a:r>
              <a:rPr lang="en-GB" sz="3200" b="1" dirty="0"/>
              <a:t>, </a:t>
            </a:r>
            <a:r>
              <a:rPr lang="en-GB" sz="3200" b="1" dirty="0" err="1"/>
              <a:t>jagnjetina</a:t>
            </a:r>
            <a:endParaRPr lang="en-GB" sz="3200" b="1" dirty="0"/>
          </a:p>
          <a:p>
            <a:r>
              <a:rPr lang="sl-SI" sz="3200" b="1" dirty="0" err="1"/>
              <a:t>r</a:t>
            </a:r>
            <a:r>
              <a:rPr lang="en-GB" sz="3200" b="1" dirty="0" err="1" smtClean="0"/>
              <a:t>estavracije</a:t>
            </a:r>
            <a:r>
              <a:rPr lang="en-GB" sz="3200" b="1" dirty="0" smtClean="0"/>
              <a:t> </a:t>
            </a:r>
            <a:r>
              <a:rPr lang="en-GB" sz="3200" b="1" dirty="0" err="1"/>
              <a:t>prilagojene</a:t>
            </a:r>
            <a:r>
              <a:rPr lang="en-GB" sz="3200" b="1" dirty="0"/>
              <a:t> </a:t>
            </a:r>
            <a:r>
              <a:rPr lang="en-GB" sz="3200" b="1" dirty="0" err="1"/>
              <a:t>turistom</a:t>
            </a:r>
            <a:r>
              <a:rPr lang="en-GB" sz="3200" b="1" dirty="0"/>
              <a:t> </a:t>
            </a:r>
          </a:p>
          <a:p>
            <a:pPr marL="0" indent="0">
              <a:buNone/>
            </a:pPr>
            <a:r>
              <a:rPr lang="en-GB" sz="3200" b="1" dirty="0" smtClean="0"/>
              <a:t>(</a:t>
            </a:r>
            <a:r>
              <a:rPr lang="sl-SI" sz="3200" b="1" dirty="0" err="1"/>
              <a:t>V</a:t>
            </a:r>
            <a:r>
              <a:rPr lang="en-GB" sz="3200" b="1" dirty="0" err="1" smtClean="0"/>
              <a:t>elika</a:t>
            </a:r>
            <a:r>
              <a:rPr lang="en-GB" sz="3200" b="1" dirty="0" smtClean="0"/>
              <a:t> </a:t>
            </a:r>
            <a:r>
              <a:rPr lang="sl-SI" sz="3200" b="1" dirty="0" err="1"/>
              <a:t>B</a:t>
            </a:r>
            <a:r>
              <a:rPr lang="en-GB" sz="3200" b="1" dirty="0" err="1" smtClean="0"/>
              <a:t>ritanija</a:t>
            </a:r>
            <a:r>
              <a:rPr lang="en-GB" sz="3200" b="1" dirty="0"/>
              <a:t>, </a:t>
            </a:r>
            <a:r>
              <a:rPr lang="sl-SI" sz="3200" b="1" dirty="0" err="1"/>
              <a:t>G</a:t>
            </a:r>
            <a:r>
              <a:rPr lang="en-GB" sz="3200" b="1" dirty="0" err="1" smtClean="0"/>
              <a:t>rčija</a:t>
            </a:r>
            <a:r>
              <a:rPr lang="en-GB" sz="3200" b="1" dirty="0"/>
              <a:t>)</a:t>
            </a:r>
            <a:endParaRPr lang="" sz="3200" b="1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388BA05-E5A3-E00D-7ADD-6F3678E25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855" y="2540000"/>
            <a:ext cx="5008122" cy="3756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4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C454F8-4FB9-AFA0-EB2D-1B3BDE59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779" y="1008724"/>
            <a:ext cx="3630778" cy="4840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01EC2A5-81A9-72A6-6804-572779E5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35648" y="1554125"/>
            <a:ext cx="4999164" cy="374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C422A3E-404D-EBE4-1D1D-956F2CD7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1F59B-F1EE-3EE3-7566-C479CFD60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</p:spTree>
    <p:extLst>
      <p:ext uri="{BB962C8B-B14F-4D97-AF65-F5344CB8AC3E}">
        <p14:creationId xmlns:p14="http://schemas.microsoft.com/office/powerpoint/2010/main" val="3422629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CDD5-FE49-F72B-3ABB-2C5D223F9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ŽIVALSTVO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D451A-35F0-C69C-520F-2CC71E2873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6000" y="2286000"/>
            <a:ext cx="11176000" cy="3581400"/>
          </a:xfrm>
        </p:spPr>
        <p:txBody>
          <a:bodyPr>
            <a:normAutofit/>
          </a:bodyPr>
          <a:lstStyle/>
          <a:p>
            <a:r>
              <a:rPr lang="sl-SI" sz="3600" dirty="0" err="1"/>
              <a:t>m</a:t>
            </a:r>
            <a:r>
              <a:rPr lang="en-GB" sz="3600" dirty="0" err="1" smtClean="0"/>
              <a:t>ačke</a:t>
            </a:r>
            <a:r>
              <a:rPr lang="en-GB" sz="3600" dirty="0"/>
              <a:t>, </a:t>
            </a:r>
            <a:r>
              <a:rPr lang="en-GB" sz="3600" dirty="0" err="1"/>
              <a:t>drobnica</a:t>
            </a:r>
            <a:r>
              <a:rPr lang="en-GB" sz="3600" dirty="0"/>
              <a:t>, </a:t>
            </a:r>
            <a:r>
              <a:rPr lang="sl-SI" sz="3600" dirty="0" err="1"/>
              <a:t>m</a:t>
            </a:r>
            <a:r>
              <a:rPr lang="en-GB" sz="3600" dirty="0" err="1" smtClean="0"/>
              <a:t>orske</a:t>
            </a:r>
            <a:r>
              <a:rPr lang="en-GB" sz="3600" dirty="0" smtClean="0"/>
              <a:t> </a:t>
            </a:r>
            <a:r>
              <a:rPr lang="en-GB" sz="3600" dirty="0" err="1" smtClean="0"/>
              <a:t>živali</a:t>
            </a:r>
            <a:endParaRPr lang="" sz="3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B14E9E-36B2-28AD-DD03-E5CA98A8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873" y="330236"/>
            <a:ext cx="4073235" cy="595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32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9471-80F2-9164-14D4-8C000C76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</p:spTree>
    <p:extLst>
      <p:ext uri="{BB962C8B-B14F-4D97-AF65-F5344CB8AC3E}">
        <p14:creationId xmlns:p14="http://schemas.microsoft.com/office/powerpoint/2010/main" val="4055971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1DA92-1438-EE02-FAC5-9682E937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CIPER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A99C8-A2F3-FBA4-CABC-90A32F270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200" b="1" dirty="0"/>
              <a:t>t</a:t>
            </a:r>
            <a:r>
              <a:rPr lang="sl-SI" sz="3200" b="1" dirty="0" smtClean="0"/>
              <a:t>retji </a:t>
            </a:r>
            <a:r>
              <a:rPr lang="sl-SI" sz="3200" b="1" dirty="0"/>
              <a:t>n</a:t>
            </a:r>
            <a:r>
              <a:rPr lang="en-GB" sz="3200" b="1" dirty="0" err="1" smtClean="0"/>
              <a:t>ajvečji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otok</a:t>
            </a:r>
            <a:endParaRPr lang="en-GB" sz="3200" b="1" dirty="0"/>
          </a:p>
          <a:p>
            <a:r>
              <a:rPr lang="en-GB" sz="3200" b="1" dirty="0" err="1" smtClean="0"/>
              <a:t>Republika</a:t>
            </a:r>
            <a:r>
              <a:rPr lang="en-GB" sz="3200" b="1" dirty="0" smtClean="0"/>
              <a:t> </a:t>
            </a:r>
            <a:r>
              <a:rPr lang="sl-SI" sz="3200" b="1" dirty="0" err="1"/>
              <a:t>C</a:t>
            </a:r>
            <a:r>
              <a:rPr lang="en-GB" sz="3200" b="1" dirty="0" err="1" smtClean="0"/>
              <a:t>iper</a:t>
            </a:r>
            <a:endParaRPr lang="en-GB" sz="3200" b="1" dirty="0"/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E218C-15C2-5645-3592-7E789CC64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173" y="1280968"/>
            <a:ext cx="6569892" cy="3880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14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1AE3-90A4-2A73-D302-FDC1DD5D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NAŠA POT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0656E-9C4B-8479-8521-A41E3B322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b="1" dirty="0" err="1"/>
              <a:t>Larnaca</a:t>
            </a:r>
            <a:endParaRPr lang="en-GB" sz="3600" b="1" dirty="0"/>
          </a:p>
          <a:p>
            <a:r>
              <a:rPr lang="en-GB" sz="3600" b="1" dirty="0"/>
              <a:t>(</a:t>
            </a:r>
            <a:r>
              <a:rPr lang="en-GB" sz="3600" b="1" dirty="0" err="1"/>
              <a:t>Pafos</a:t>
            </a:r>
            <a:r>
              <a:rPr lang="en-GB" sz="3600" b="1" dirty="0"/>
              <a:t>, </a:t>
            </a:r>
            <a:r>
              <a:rPr lang="en-GB" sz="3600" b="1" dirty="0" err="1"/>
              <a:t>Nikozija</a:t>
            </a:r>
            <a:r>
              <a:rPr lang="en-GB" sz="3600" b="1" dirty="0"/>
              <a:t>)</a:t>
            </a:r>
          </a:p>
          <a:p>
            <a:pPr marL="0" indent="0">
              <a:buNone/>
            </a:pPr>
            <a:endParaRPr lang="" sz="36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5AA3E5-48A9-CAC2-2154-79F086C0F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321" y="1239449"/>
            <a:ext cx="5550397" cy="4165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48356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DA2B-2870-89D5-C647-5C3BA5ED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272" y="648855"/>
            <a:ext cx="9601200" cy="1485900"/>
          </a:xfrm>
        </p:spPr>
        <p:txBody>
          <a:bodyPr/>
          <a:lstStyle/>
          <a:p>
            <a:r>
              <a:rPr lang="en-GB" b="1" dirty="0"/>
              <a:t>PODNEBJE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2FE1-BBFB-55CB-3B52-4E2F01570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218" y="2286000"/>
            <a:ext cx="10104582" cy="3581400"/>
          </a:xfrm>
        </p:spPr>
        <p:txBody>
          <a:bodyPr>
            <a:normAutofit/>
          </a:bodyPr>
          <a:lstStyle/>
          <a:p>
            <a:r>
              <a:rPr lang="sl-SI" sz="3200" b="1" dirty="0" smtClean="0"/>
              <a:t>s</a:t>
            </a:r>
            <a:r>
              <a:rPr lang="en-GB" sz="3200" b="1" dirty="0" err="1" smtClean="0"/>
              <a:t>ubtropsko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podnebje</a:t>
            </a:r>
            <a:endParaRPr lang="en-GB" sz="3200" b="1" dirty="0" smtClean="0"/>
          </a:p>
          <a:p>
            <a:r>
              <a:rPr lang="sl-SI" sz="3200" b="1" dirty="0" smtClean="0"/>
              <a:t>d</a:t>
            </a:r>
            <a:r>
              <a:rPr lang="en-GB" sz="3200" b="1" dirty="0" err="1" smtClean="0"/>
              <a:t>ež</a:t>
            </a:r>
            <a:r>
              <a:rPr lang="en-GB" sz="3200" b="1" dirty="0" smtClean="0"/>
              <a:t> </a:t>
            </a:r>
            <a:r>
              <a:rPr lang="en-GB" sz="3200" b="1" dirty="0" err="1"/>
              <a:t>pozimi</a:t>
            </a:r>
            <a:r>
              <a:rPr lang="en-GB" sz="3200" b="1" dirty="0"/>
              <a:t> </a:t>
            </a:r>
          </a:p>
          <a:p>
            <a:r>
              <a:rPr lang="en-GB" sz="3200" b="1" dirty="0" err="1" smtClean="0"/>
              <a:t>Limas</a:t>
            </a:r>
            <a:r>
              <a:rPr lang="sl-SI" sz="3200" b="1" dirty="0" smtClean="0"/>
              <a:t>s</a:t>
            </a:r>
            <a:r>
              <a:rPr lang="en-GB" sz="3200" b="1" dirty="0" err="1" smtClean="0"/>
              <a:t>ol</a:t>
            </a:r>
            <a:r>
              <a:rPr lang="en-GB" sz="3200" b="1" dirty="0" smtClean="0"/>
              <a:t> </a:t>
            </a:r>
            <a:r>
              <a:rPr lang="en-GB" sz="3200" b="1" dirty="0" err="1"/>
              <a:t>najtoplejše</a:t>
            </a:r>
            <a:r>
              <a:rPr lang="en-GB" sz="3200" b="1" dirty="0"/>
              <a:t> </a:t>
            </a:r>
            <a:r>
              <a:rPr lang="sl-SI" sz="3200" b="1" dirty="0" smtClean="0"/>
              <a:t>mesto v Evropi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5881117-03D6-A7D7-22CD-AEC44C5BA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746" y="648855"/>
            <a:ext cx="4008642" cy="53443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8129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398D-F8A6-3E3F-E23E-5E40AF92D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HOTEL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623B-8978-D90B-1C48-C7B6EEE7B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45469"/>
            <a:ext cx="9601200" cy="3581400"/>
          </a:xfrm>
        </p:spPr>
        <p:txBody>
          <a:bodyPr/>
          <a:lstStyle/>
          <a:p>
            <a:r>
              <a:rPr lang="en-GB" sz="3600" b="1" dirty="0" err="1" smtClean="0"/>
              <a:t>Limas</a:t>
            </a:r>
            <a:r>
              <a:rPr lang="sl-SI" sz="3600" b="1" dirty="0" smtClean="0"/>
              <a:t>s</a:t>
            </a:r>
            <a:r>
              <a:rPr lang="en-GB" sz="3600" b="1" dirty="0" err="1" smtClean="0"/>
              <a:t>ol</a:t>
            </a:r>
            <a:r>
              <a:rPr lang="en-GB" sz="3600" b="1" dirty="0" smtClean="0"/>
              <a:t> </a:t>
            </a:r>
            <a:r>
              <a:rPr lang="en-GB" sz="3600" b="1" dirty="0"/>
              <a:t>– </a:t>
            </a:r>
            <a:r>
              <a:rPr lang="en-GB" sz="3600" b="1" dirty="0" err="1"/>
              <a:t>vpliv</a:t>
            </a:r>
            <a:r>
              <a:rPr lang="en-GB" sz="3600" b="1" dirty="0"/>
              <a:t> </a:t>
            </a:r>
            <a:r>
              <a:rPr lang="sl-SI" sz="3600" b="1" dirty="0" err="1"/>
              <a:t>R</a:t>
            </a:r>
            <a:r>
              <a:rPr lang="en-GB" sz="3600" b="1" dirty="0" err="1" smtClean="0"/>
              <a:t>usov</a:t>
            </a:r>
            <a:endParaRPr lang="en-GB" sz="3600" b="1" dirty="0"/>
          </a:p>
          <a:p>
            <a:r>
              <a:rPr lang="sl-SI" sz="3600" b="1" dirty="0" err="1"/>
              <a:t>t</a:t>
            </a:r>
            <a:r>
              <a:rPr lang="en-GB" sz="3600" b="1" dirty="0" err="1" smtClean="0"/>
              <a:t>urizem</a:t>
            </a:r>
            <a:endParaRPr lang="en-GB" sz="3600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D32CB7-10CD-8FDF-8C8E-7B574C3B5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452" y="719666"/>
            <a:ext cx="4064408" cy="54186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65021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0DEBE-5054-8413-DE15-381031F143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800100"/>
            <a:ext cx="9601200" cy="1485900"/>
          </a:xfrm>
        </p:spPr>
        <p:txBody>
          <a:bodyPr/>
          <a:lstStyle/>
          <a:p>
            <a:r>
              <a:rPr lang="en-GB" b="1" dirty="0" smtClean="0"/>
              <a:t>ŽIVLJEN</a:t>
            </a:r>
            <a:r>
              <a:rPr lang="sl-SI" b="1" dirty="0" smtClean="0"/>
              <a:t>J</a:t>
            </a:r>
            <a:r>
              <a:rPr lang="en-GB" b="1" dirty="0" smtClean="0"/>
              <a:t>SKI </a:t>
            </a:r>
            <a:r>
              <a:rPr lang="en-GB" b="1" dirty="0"/>
              <a:t>STANDARD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FD8FF-7DC6-4387-D8FD-B3937FC1B5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6836" y="2285999"/>
            <a:ext cx="11065164" cy="4197927"/>
          </a:xfrm>
        </p:spPr>
        <p:txBody>
          <a:bodyPr>
            <a:normAutofit/>
          </a:bodyPr>
          <a:lstStyle/>
          <a:p>
            <a:r>
              <a:rPr lang="sl-SI" sz="3200" b="1" dirty="0" err="1"/>
              <a:t>d</a:t>
            </a:r>
            <a:r>
              <a:rPr lang="en-GB" sz="3200" b="1" dirty="0" err="1" smtClean="0"/>
              <a:t>avčna</a:t>
            </a:r>
            <a:r>
              <a:rPr lang="en-GB" sz="3200" b="1" dirty="0" smtClean="0"/>
              <a:t> </a:t>
            </a:r>
            <a:r>
              <a:rPr lang="en-GB" sz="3200" b="1" dirty="0" err="1"/>
              <a:t>oaza</a:t>
            </a:r>
            <a:endParaRPr lang="en-GB" sz="3200" b="1" dirty="0"/>
          </a:p>
          <a:p>
            <a:r>
              <a:rPr lang="sl-SI" sz="3200" b="1" dirty="0" err="1"/>
              <a:t>b</a:t>
            </a:r>
            <a:r>
              <a:rPr lang="en-GB" sz="3200" b="1" dirty="0" err="1" smtClean="0"/>
              <a:t>ogati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pr</a:t>
            </a:r>
            <a:r>
              <a:rPr lang="sl-SI" sz="3200" b="1" dirty="0" smtClean="0"/>
              <a:t>i</a:t>
            </a:r>
            <a:r>
              <a:rPr lang="en-GB" sz="3200" b="1" dirty="0" err="1" smtClean="0"/>
              <a:t>seljenci</a:t>
            </a:r>
            <a:endParaRPr lang="en-GB" sz="3200" b="1" dirty="0"/>
          </a:p>
          <a:p>
            <a:r>
              <a:rPr lang="sl-SI" sz="3200" b="1" dirty="0" err="1"/>
              <a:t>p</a:t>
            </a:r>
            <a:r>
              <a:rPr lang="en-GB" sz="3200" b="1" dirty="0" err="1" smtClean="0"/>
              <a:t>ribežniki</a:t>
            </a:r>
            <a:r>
              <a:rPr lang="en-GB" sz="3200" b="1" dirty="0" smtClean="0"/>
              <a:t> </a:t>
            </a:r>
            <a:r>
              <a:rPr lang="en-GB" sz="3200" b="1" dirty="0" err="1"/>
              <a:t>iz</a:t>
            </a:r>
            <a:r>
              <a:rPr lang="en-GB" sz="3200" b="1" dirty="0"/>
              <a:t> </a:t>
            </a:r>
            <a:r>
              <a:rPr lang="sl-SI" sz="3200" b="1" dirty="0" err="1"/>
              <a:t>A</a:t>
            </a:r>
            <a:r>
              <a:rPr lang="en-GB" sz="3200" b="1" dirty="0" err="1" smtClean="0"/>
              <a:t>frike</a:t>
            </a:r>
            <a:endParaRPr lang="en-GB" sz="32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4781EA1-255B-1451-1132-2DCABD2A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792962"/>
            <a:ext cx="5432039" cy="40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7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42DEC6-E851-A7B6-1BC2-634A56E2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98" y="728927"/>
            <a:ext cx="4050515" cy="54001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A1BC46D-A7F7-5945-CAD4-231D76084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42" y="1443302"/>
            <a:ext cx="5294663" cy="39713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374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A49A0-E47B-F82F-1AB0-422D4EC0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TURIZEM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9C2AE-A2FC-2B64-D97B-5191B012C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91" y="2286000"/>
            <a:ext cx="10187709" cy="3581400"/>
          </a:xfrm>
        </p:spPr>
        <p:txBody>
          <a:bodyPr>
            <a:normAutofit/>
          </a:bodyPr>
          <a:lstStyle/>
          <a:p>
            <a:r>
              <a:rPr lang="sl-SI" sz="3200" b="1" dirty="0" err="1"/>
              <a:t>g</a:t>
            </a:r>
            <a:r>
              <a:rPr lang="en-GB" sz="3200" b="1" dirty="0" err="1" smtClean="0"/>
              <a:t>lavni</a:t>
            </a:r>
            <a:r>
              <a:rPr lang="en-GB" sz="3200" b="1" dirty="0" smtClean="0"/>
              <a:t> </a:t>
            </a:r>
            <a:r>
              <a:rPr lang="en-GB" sz="3200" b="1" dirty="0" err="1"/>
              <a:t>dohodek</a:t>
            </a:r>
            <a:endParaRPr lang="en-GB" sz="3200" b="1" dirty="0"/>
          </a:p>
          <a:p>
            <a:r>
              <a:rPr lang="sl-SI" sz="3200" b="1" dirty="0" err="1"/>
              <a:t>t</a:t>
            </a:r>
            <a:r>
              <a:rPr lang="en-GB" sz="3200" b="1" dirty="0" err="1" smtClean="0"/>
              <a:t>uji</a:t>
            </a:r>
            <a:r>
              <a:rPr lang="en-GB" sz="3200" b="1" dirty="0" smtClean="0"/>
              <a:t> </a:t>
            </a:r>
            <a:r>
              <a:rPr lang="en-GB" sz="3200" b="1" dirty="0" err="1"/>
              <a:t>lastniki</a:t>
            </a:r>
            <a:endParaRPr lang="en-GB" sz="3200" b="1" dirty="0"/>
          </a:p>
          <a:p>
            <a:r>
              <a:rPr lang="sl-SI" sz="3200" b="1" dirty="0" err="1"/>
              <a:t>e</a:t>
            </a:r>
            <a:r>
              <a:rPr lang="en-GB" sz="3200" b="1" dirty="0" err="1" smtClean="0"/>
              <a:t>konomija</a:t>
            </a:r>
            <a:r>
              <a:rPr lang="en-GB" sz="3200" b="1" dirty="0" smtClean="0"/>
              <a:t> </a:t>
            </a:r>
            <a:r>
              <a:rPr lang="en-GB" sz="3200" b="1" dirty="0" err="1"/>
              <a:t>odvisna</a:t>
            </a:r>
            <a:r>
              <a:rPr lang="en-GB" sz="3200" b="1" dirty="0"/>
              <a:t> od </a:t>
            </a:r>
            <a:r>
              <a:rPr lang="en-GB" sz="3200" b="1" dirty="0" err="1"/>
              <a:t>turizma</a:t>
            </a:r>
            <a:endParaRPr lang="en-GB" sz="3200" b="1" dirty="0"/>
          </a:p>
          <a:p>
            <a:r>
              <a:rPr lang="sl-SI" sz="3200" b="1" dirty="0" err="1"/>
              <a:t>p</a:t>
            </a:r>
            <a:r>
              <a:rPr lang="en-GB" sz="3200" b="1" dirty="0" err="1" smtClean="0"/>
              <a:t>odnebje</a:t>
            </a:r>
            <a:r>
              <a:rPr lang="en-GB" sz="3200" b="1" dirty="0"/>
              <a:t>, </a:t>
            </a:r>
            <a:r>
              <a:rPr lang="en-GB" sz="3200" b="1" dirty="0" err="1" smtClean="0"/>
              <a:t>pokra</a:t>
            </a:r>
            <a:r>
              <a:rPr lang="sl-SI" sz="3200" b="1" dirty="0" smtClean="0"/>
              <a:t>j</a:t>
            </a:r>
            <a:r>
              <a:rPr lang="en-GB" sz="3200" b="1" dirty="0" err="1" smtClean="0"/>
              <a:t>ina</a:t>
            </a:r>
            <a:r>
              <a:rPr lang="en-GB" sz="3200" b="1" dirty="0"/>
              <a:t>, </a:t>
            </a:r>
            <a:r>
              <a:rPr lang="en-GB" sz="3200" b="1" dirty="0" err="1"/>
              <a:t>kulinarika</a:t>
            </a:r>
            <a:endParaRPr lang="" sz="32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04F555-46C0-2727-ED22-52BEE740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602" y="566738"/>
            <a:ext cx="4064408" cy="54186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46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C3E1-C9C3-2303-B73E-932A2D56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812006"/>
            <a:ext cx="9601200" cy="1485900"/>
          </a:xfrm>
        </p:spPr>
        <p:txBody>
          <a:bodyPr/>
          <a:lstStyle/>
          <a:p>
            <a:r>
              <a:rPr lang="en-GB" b="1" dirty="0"/>
              <a:t>PLAŽE</a:t>
            </a:r>
            <a:endParaRPr lang="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4EBF6-E954-DDB6-02DB-4C690E1D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575" y="2297906"/>
            <a:ext cx="9848850" cy="3581400"/>
          </a:xfrm>
        </p:spPr>
        <p:txBody>
          <a:bodyPr>
            <a:normAutofit/>
          </a:bodyPr>
          <a:lstStyle/>
          <a:p>
            <a:r>
              <a:rPr lang="sl-SI" sz="3200" b="1" dirty="0" err="1"/>
              <a:t>u</a:t>
            </a:r>
            <a:r>
              <a:rPr lang="en-GB" sz="3200" b="1" dirty="0" err="1" smtClean="0"/>
              <a:t>metni</a:t>
            </a:r>
            <a:r>
              <a:rPr lang="en-GB" sz="3200" b="1" dirty="0" smtClean="0"/>
              <a:t> </a:t>
            </a:r>
            <a:r>
              <a:rPr lang="en-GB" sz="3200" b="1" dirty="0" err="1"/>
              <a:t>nasipi</a:t>
            </a:r>
            <a:r>
              <a:rPr lang="en-GB" sz="3200" b="1" dirty="0"/>
              <a:t> </a:t>
            </a:r>
          </a:p>
          <a:p>
            <a:r>
              <a:rPr lang="sl-SI" sz="3200" b="1" dirty="0" err="1"/>
              <a:t>s</a:t>
            </a:r>
            <a:r>
              <a:rPr lang="en-GB" sz="3200" b="1" dirty="0" err="1" smtClean="0"/>
              <a:t>premenjena</a:t>
            </a:r>
            <a:r>
              <a:rPr lang="en-GB" sz="3200" b="1" dirty="0" smtClean="0"/>
              <a:t> </a:t>
            </a:r>
            <a:r>
              <a:rPr lang="en-GB" sz="3200" b="1" dirty="0" err="1"/>
              <a:t>prvotna</a:t>
            </a:r>
            <a:r>
              <a:rPr lang="en-GB" sz="3200" b="1" dirty="0"/>
              <a:t> </a:t>
            </a:r>
            <a:r>
              <a:rPr lang="en-GB" sz="3200" b="1" dirty="0" err="1"/>
              <a:t>oblika</a:t>
            </a:r>
            <a:endParaRPr lang="" sz="32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42223B9-4F52-DC61-0CFD-A14665A5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738" y="3617118"/>
            <a:ext cx="4044543" cy="2726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3A8C1AA-3F3F-6A39-5CC4-3585626C6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029" y="978694"/>
            <a:ext cx="3826466" cy="51014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538926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025" id="{F9915BBD-9749-466F-995C-8C8D6A938EC0}" vid="{CF1D1A65-FC75-42D2-B7EF-D2991382DC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135</Words>
  <Application>Microsoft Office PowerPoint</Application>
  <PresentationFormat>Širokozaslonsko</PresentationFormat>
  <Paragraphs>36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6" baseType="lpstr">
      <vt:lpstr>Franklin Gothic Book</vt:lpstr>
      <vt:lpstr>Crop</vt:lpstr>
      <vt:lpstr>ERASMUS+ CIPER</vt:lpstr>
      <vt:lpstr>CIPER</vt:lpstr>
      <vt:lpstr>NAŠA POT</vt:lpstr>
      <vt:lpstr>PODNEBJE</vt:lpstr>
      <vt:lpstr>HOTEL</vt:lpstr>
      <vt:lpstr>ŽIVLJENJSKI STANDARD</vt:lpstr>
      <vt:lpstr>PowerPointova predstavitev</vt:lpstr>
      <vt:lpstr>TURIZEM</vt:lpstr>
      <vt:lpstr>PLAŽE</vt:lpstr>
      <vt:lpstr>RASTLINSTVO</vt:lpstr>
      <vt:lpstr>HRANA</vt:lpstr>
      <vt:lpstr>PowerPointova predstavitev</vt:lpstr>
      <vt:lpstr>ŽIVALSTVO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CIPER</dc:title>
  <dc:creator>Rene Navodnik</dc:creator>
  <cp:lastModifiedBy>Zdenka Sušec Lušnic</cp:lastModifiedBy>
  <cp:revision>16</cp:revision>
  <dcterms:created xsi:type="dcterms:W3CDTF">2022-06-08T12:55:20Z</dcterms:created>
  <dcterms:modified xsi:type="dcterms:W3CDTF">2022-06-17T07:53:50Z</dcterms:modified>
</cp:coreProperties>
</file>