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73E"/>
    <a:srgbClr val="FFFF00"/>
    <a:srgbClr val="6600FF"/>
    <a:srgbClr val="CC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450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511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925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68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541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0432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5884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178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914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111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405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8098-4E38-4AC7-B906-DEA87BDAF1CF}" type="datetimeFigureOut">
              <a:rPr lang="sl-SI" smtClean="0"/>
              <a:t>22. 06. 2022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8A1DC-1679-47DC-A87E-67A33756200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48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Ciper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-2841812" y="5027426"/>
            <a:ext cx="9144000" cy="1655762"/>
          </a:xfrm>
        </p:spPr>
        <p:txBody>
          <a:bodyPr>
            <a:noAutofit/>
          </a:bodyPr>
          <a:lstStyle/>
          <a:p>
            <a:r>
              <a:rPr lang="sl-SI" sz="3200" b="1" dirty="0"/>
              <a:t>Jaka </a:t>
            </a:r>
            <a:r>
              <a:rPr lang="sl-SI" sz="3200" b="1" dirty="0" err="1"/>
              <a:t>Veler</a:t>
            </a:r>
            <a:endParaRPr lang="sl-SI" sz="3200" b="1" dirty="0"/>
          </a:p>
          <a:p>
            <a:r>
              <a:rPr lang="sl-SI" sz="3200" b="1" dirty="0"/>
              <a:t>Žiga </a:t>
            </a:r>
            <a:r>
              <a:rPr lang="sl-SI" sz="3200" b="1" dirty="0" err="1"/>
              <a:t>Vezovnik</a:t>
            </a:r>
            <a:endParaRPr lang="sl-SI" sz="3200" b="1" dirty="0"/>
          </a:p>
          <a:p>
            <a:r>
              <a:rPr lang="sl-SI" sz="3200" b="1" dirty="0"/>
              <a:t>Vid Jelen</a:t>
            </a:r>
          </a:p>
        </p:txBody>
      </p:sp>
    </p:spTree>
    <p:extLst>
      <p:ext uri="{BB962C8B-B14F-4D97-AF65-F5344CB8AC3E}">
        <p14:creationId xmlns:p14="http://schemas.microsoft.com/office/powerpoint/2010/main" val="273090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0777"/>
            <a:ext cx="7088777" cy="398590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3" y="0"/>
            <a:ext cx="3509554" cy="2870777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7" y="3528031"/>
            <a:ext cx="5103223" cy="3329969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517212" y="2876484"/>
            <a:ext cx="10515600" cy="1325563"/>
          </a:xfrm>
        </p:spPr>
        <p:txBody>
          <a:bodyPr/>
          <a:lstStyle/>
          <a:p>
            <a:pPr algn="ctr"/>
            <a:r>
              <a:rPr lang="sl-SI" b="1" dirty="0"/>
              <a:t>Hvala za pozornost.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7" y="0"/>
            <a:ext cx="5103223" cy="353926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579222" cy="28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9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6371" y="-192951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POVRŠJE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77240" y="1036320"/>
            <a:ext cx="10515600" cy="4731340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tretji največji otok v Sredozemskem morju</a:t>
            </a:r>
          </a:p>
          <a:p>
            <a:r>
              <a:rPr lang="sl-SI" b="1" dirty="0">
                <a:solidFill>
                  <a:srgbClr val="C00000"/>
                </a:solidFill>
              </a:rPr>
              <a:t>delitev na severni turški ter južni grški del</a:t>
            </a:r>
          </a:p>
          <a:p>
            <a:r>
              <a:rPr lang="sl-SI" b="1" dirty="0">
                <a:solidFill>
                  <a:srgbClr val="C00000"/>
                </a:solidFill>
              </a:rPr>
              <a:t>gora Olimp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AutoShape 2" descr="Divided Cyprus: Greek and Turkish tensions on the rise – GIS Repo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422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9"/>
            <a:ext cx="12192000" cy="685536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PREBIVALSTVO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8834" y="1471749"/>
            <a:ext cx="9794966" cy="4705214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1,2 milijona prebivalcev</a:t>
            </a:r>
          </a:p>
          <a:p>
            <a:r>
              <a:rPr lang="sl-SI" b="1" dirty="0">
                <a:solidFill>
                  <a:schemeClr val="bg1"/>
                </a:solidFill>
              </a:rPr>
              <a:t>326 tisoč na severu</a:t>
            </a:r>
          </a:p>
          <a:p>
            <a:r>
              <a:rPr lang="sl-SI" b="1" dirty="0">
                <a:solidFill>
                  <a:schemeClr val="bg1"/>
                </a:solidFill>
              </a:rPr>
              <a:t>1,3 milijona mačk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859" y="2936070"/>
            <a:ext cx="4990011" cy="374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095" y="484095"/>
            <a:ext cx="6858000" cy="58898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Pot na Ciper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6423" y="1506583"/>
            <a:ext cx="11127377" cy="4670380"/>
          </a:xfrm>
        </p:spPr>
        <p:txBody>
          <a:bodyPr/>
          <a:lstStyle/>
          <a:p>
            <a:r>
              <a:rPr lang="sl-SI" b="1" dirty="0"/>
              <a:t>odhod z Raven ob 6.00</a:t>
            </a:r>
          </a:p>
          <a:p>
            <a:r>
              <a:rPr lang="sl-SI" b="1" dirty="0"/>
              <a:t>prihod na letališče ob 16.30</a:t>
            </a:r>
          </a:p>
          <a:p>
            <a:r>
              <a:rPr lang="sl-SI" b="1" dirty="0"/>
              <a:t>potovanje z avtobusom in letalom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1906" y="277906"/>
            <a:ext cx="6858000" cy="63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4162697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Robotika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8640" y="1454330"/>
            <a:ext cx="10805160" cy="3884023"/>
          </a:xfrm>
        </p:spPr>
        <p:txBody>
          <a:bodyPr/>
          <a:lstStyle/>
          <a:p>
            <a:r>
              <a:rPr lang="sl-SI" b="1" dirty="0">
                <a:solidFill>
                  <a:schemeClr val="bg1"/>
                </a:solidFill>
              </a:rPr>
              <a:t>sestavljanje robotov</a:t>
            </a:r>
          </a:p>
          <a:p>
            <a:endParaRPr lang="sl-SI" b="1" dirty="0">
              <a:solidFill>
                <a:schemeClr val="bg1"/>
              </a:solidFill>
            </a:endParaRPr>
          </a:p>
          <a:p>
            <a:r>
              <a:rPr lang="sl-SI" b="1" dirty="0">
                <a:solidFill>
                  <a:schemeClr val="bg1"/>
                </a:solidFill>
              </a:rPr>
              <a:t>programiranje</a:t>
            </a:r>
          </a:p>
          <a:p>
            <a:endParaRPr lang="sl-SI" b="1" dirty="0">
              <a:solidFill>
                <a:schemeClr val="bg1"/>
              </a:solidFill>
            </a:endParaRPr>
          </a:p>
          <a:p>
            <a:r>
              <a:rPr lang="sl-SI" b="1" dirty="0">
                <a:solidFill>
                  <a:schemeClr val="bg1"/>
                </a:solidFill>
              </a:rPr>
              <a:t>testiranje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0" y="0"/>
            <a:ext cx="4023359" cy="6858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97" y="0"/>
            <a:ext cx="4005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3691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10788" y="365125"/>
            <a:ext cx="9943011" cy="1325563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Varjenje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6719" y="2055813"/>
            <a:ext cx="10491651" cy="4379821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branje načrtov</a:t>
            </a:r>
          </a:p>
          <a:p>
            <a:endParaRPr lang="sl-SI" sz="3600" b="1" dirty="0">
              <a:solidFill>
                <a:schemeClr val="bg1"/>
              </a:solidFill>
            </a:endParaRPr>
          </a:p>
          <a:p>
            <a:r>
              <a:rPr lang="sl-SI" sz="3600" b="1" dirty="0">
                <a:solidFill>
                  <a:schemeClr val="bg1"/>
                </a:solidFill>
              </a:rPr>
              <a:t>rezanje delov</a:t>
            </a:r>
          </a:p>
          <a:p>
            <a:endParaRPr lang="sl-SI" sz="3600" b="1" dirty="0">
              <a:solidFill>
                <a:schemeClr val="bg1"/>
              </a:solidFill>
            </a:endParaRPr>
          </a:p>
          <a:p>
            <a:r>
              <a:rPr lang="sl-SI" sz="3600" b="1" dirty="0">
                <a:solidFill>
                  <a:schemeClr val="bg1"/>
                </a:solidFill>
              </a:rPr>
              <a:t>varjenje</a:t>
            </a:r>
          </a:p>
          <a:p>
            <a:endParaRPr lang="sl-SI" sz="3600" b="1" dirty="0">
              <a:solidFill>
                <a:schemeClr val="bg1"/>
              </a:solidFill>
            </a:endParaRPr>
          </a:p>
          <a:p>
            <a:r>
              <a:rPr lang="sl-SI" sz="3600" b="1" dirty="0">
                <a:solidFill>
                  <a:schemeClr val="bg1"/>
                </a:solidFill>
              </a:rPr>
              <a:t>brušenje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0"/>
            <a:ext cx="4476206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92" y="0"/>
            <a:ext cx="3823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030" y="3496468"/>
            <a:ext cx="3997234" cy="33615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5581" y="1415580"/>
            <a:ext cx="6858000" cy="40268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24" y="-1"/>
            <a:ext cx="4010847" cy="351390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Prosti čas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65760" y="1825625"/>
            <a:ext cx="10988040" cy="4351338"/>
          </a:xfrm>
        </p:spPr>
        <p:txBody>
          <a:bodyPr/>
          <a:lstStyle/>
          <a:p>
            <a:r>
              <a:rPr lang="sl-SI" sz="3200" b="1" dirty="0"/>
              <a:t>obiskovanje plaže</a:t>
            </a:r>
          </a:p>
          <a:p>
            <a:endParaRPr lang="sl-SI" b="1" dirty="0"/>
          </a:p>
          <a:p>
            <a:r>
              <a:rPr lang="sl-SI" sz="3200" b="1" dirty="0"/>
              <a:t>kopanje na bazenu</a:t>
            </a:r>
          </a:p>
          <a:p>
            <a:endParaRPr lang="sl-SI" b="1" dirty="0"/>
          </a:p>
          <a:p>
            <a:r>
              <a:rPr lang="sl-SI" sz="3200" b="1" dirty="0"/>
              <a:t>ogled mesta</a:t>
            </a:r>
          </a:p>
          <a:p>
            <a:endParaRPr lang="sl-SI" b="1" dirty="0"/>
          </a:p>
          <a:p>
            <a:r>
              <a:rPr lang="sl-SI" sz="3200" b="1" dirty="0"/>
              <a:t>družabne igre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9036" y="1345035"/>
            <a:ext cx="6858000" cy="41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9212"/>
            <a:ext cx="6017622" cy="346746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63" y="-3919"/>
            <a:ext cx="6017622" cy="338921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18560" y="365125"/>
            <a:ext cx="7635240" cy="1325563"/>
          </a:xfrm>
        </p:spPr>
        <p:txBody>
          <a:bodyPr>
            <a:normAutofit/>
          </a:bodyPr>
          <a:lstStyle/>
          <a:p>
            <a:r>
              <a:rPr lang="sl-SI" sz="4800" b="1" dirty="0"/>
              <a:t>Hrana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05646" y="1825625"/>
            <a:ext cx="7548154" cy="4351338"/>
          </a:xfrm>
        </p:spPr>
        <p:txBody>
          <a:bodyPr/>
          <a:lstStyle/>
          <a:p>
            <a:r>
              <a:rPr lang="sl-SI" sz="3600" b="1" dirty="0" err="1"/>
              <a:t>gyros</a:t>
            </a:r>
            <a:endParaRPr lang="sl-SI" sz="3600" b="1" dirty="0"/>
          </a:p>
          <a:p>
            <a:endParaRPr lang="sl-SI" sz="3600" b="1" dirty="0"/>
          </a:p>
          <a:p>
            <a:pPr marL="0" indent="0">
              <a:buNone/>
            </a:pPr>
            <a:endParaRPr lang="sl-SI" sz="3600" b="1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23" y="0"/>
            <a:ext cx="6174375" cy="343389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23" y="3433898"/>
            <a:ext cx="6174375" cy="34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9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Ekskurzija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6423" y="1825625"/>
            <a:ext cx="11127377" cy="4351338"/>
          </a:xfrm>
        </p:spPr>
        <p:txBody>
          <a:bodyPr>
            <a:normAutofit/>
          </a:bodyPr>
          <a:lstStyle/>
          <a:p>
            <a:r>
              <a:rPr lang="sl-SI" sz="3200" b="1" dirty="0"/>
              <a:t>družinska trgovina</a:t>
            </a:r>
          </a:p>
          <a:p>
            <a:endParaRPr lang="sl-SI" sz="3200" dirty="0"/>
          </a:p>
          <a:p>
            <a:r>
              <a:rPr lang="sl-SI" sz="3200" b="1" dirty="0"/>
              <a:t>slapovi</a:t>
            </a:r>
          </a:p>
          <a:p>
            <a:endParaRPr lang="sl-SI" sz="3200" dirty="0"/>
          </a:p>
          <a:p>
            <a:r>
              <a:rPr lang="sl-SI" sz="3200" b="1" dirty="0" err="1"/>
              <a:t>Linos</a:t>
            </a:r>
            <a:r>
              <a:rPr lang="sl-SI" sz="3200" b="1" dirty="0"/>
              <a:t> </a:t>
            </a:r>
            <a:r>
              <a:rPr lang="sl-SI" sz="3200" b="1" dirty="0" err="1"/>
              <a:t>Winery</a:t>
            </a:r>
            <a:endParaRPr lang="sl-SI" sz="3200" b="1" dirty="0"/>
          </a:p>
          <a:p>
            <a:endParaRPr lang="sl-SI" sz="3200" dirty="0"/>
          </a:p>
          <a:p>
            <a:r>
              <a:rPr lang="sl-SI" sz="3200" b="1" dirty="0"/>
              <a:t>vas </a:t>
            </a:r>
            <a:r>
              <a:rPr lang="sl-SI" sz="3200" b="1" dirty="0" err="1"/>
              <a:t>Omodos</a:t>
            </a:r>
            <a:endParaRPr lang="sl-SI" sz="32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929" y="1500929"/>
            <a:ext cx="6858000" cy="38561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4478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4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90</Words>
  <Application>Microsoft Office PowerPoint</Application>
  <PresentationFormat>Širokozaslonsko</PresentationFormat>
  <Paragraphs>51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Ciper</vt:lpstr>
      <vt:lpstr>POVRŠJE</vt:lpstr>
      <vt:lpstr>PREBIVALSTVO</vt:lpstr>
      <vt:lpstr>Pot na Ciper</vt:lpstr>
      <vt:lpstr>Robotika</vt:lpstr>
      <vt:lpstr>Varjenje</vt:lpstr>
      <vt:lpstr>Prosti čas</vt:lpstr>
      <vt:lpstr>Hrana</vt:lpstr>
      <vt:lpstr>Ekskurzija</vt:lpstr>
      <vt:lpstr>Hvala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Ciper</dc:title>
  <dc:creator>Uporabnik sistema Windows</dc:creator>
  <cp:lastModifiedBy>Uporabnik</cp:lastModifiedBy>
  <cp:revision>22</cp:revision>
  <dcterms:created xsi:type="dcterms:W3CDTF">2022-06-08T12:25:16Z</dcterms:created>
  <dcterms:modified xsi:type="dcterms:W3CDTF">2022-06-22T14:30:42Z</dcterms:modified>
</cp:coreProperties>
</file>